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8"/>
  </p:notesMasterIdLst>
  <p:sldIdLst>
    <p:sldId id="256" r:id="rId2"/>
    <p:sldId id="257" r:id="rId3"/>
    <p:sldId id="260" r:id="rId4"/>
    <p:sldId id="276" r:id="rId5"/>
    <p:sldId id="278" r:id="rId6"/>
    <p:sldId id="279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0542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3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20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30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2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85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869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 descr="supa4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0"/>
            <a:ext cx="54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Рисунок с подписью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Заголовок и вертикальный текст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Вертикальный заголовок и текс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et The Team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424C53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745316" y="1956681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780639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800602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5"/>
          </p:nvPr>
        </p:nvSpPr>
        <p:spPr>
          <a:xfrm>
            <a:off x="6866090" y="2008063"/>
            <a:ext cx="1371600" cy="182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057402" y="1066800"/>
            <a:ext cx="5029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6"/>
          </p:nvPr>
        </p:nvSpPr>
        <p:spPr>
          <a:xfrm>
            <a:off x="684214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7"/>
          </p:nvPr>
        </p:nvSpPr>
        <p:spPr>
          <a:xfrm>
            <a:off x="2728771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8"/>
          </p:nvPr>
        </p:nvSpPr>
        <p:spPr>
          <a:xfrm>
            <a:off x="684214" y="4248149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9"/>
          </p:nvPr>
        </p:nvSpPr>
        <p:spPr>
          <a:xfrm>
            <a:off x="684212" y="4487334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3"/>
          </p:nvPr>
        </p:nvSpPr>
        <p:spPr>
          <a:xfrm>
            <a:off x="2741613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4"/>
          </p:nvPr>
        </p:nvSpPr>
        <p:spPr>
          <a:xfrm>
            <a:off x="2741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5"/>
          </p:nvPr>
        </p:nvSpPr>
        <p:spPr>
          <a:xfrm>
            <a:off x="4800600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6"/>
          </p:nvPr>
        </p:nvSpPr>
        <p:spPr>
          <a:xfrm>
            <a:off x="481344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7"/>
          </p:nvPr>
        </p:nvSpPr>
        <p:spPr>
          <a:xfrm>
            <a:off x="481344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8"/>
          </p:nvPr>
        </p:nvSpPr>
        <p:spPr>
          <a:xfrm>
            <a:off x="6919772" y="4953000"/>
            <a:ext cx="184323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9"/>
          </p:nvPr>
        </p:nvSpPr>
        <p:spPr>
          <a:xfrm>
            <a:off x="6932614" y="4241800"/>
            <a:ext cx="1830388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0"/>
          </p:nvPr>
        </p:nvSpPr>
        <p:spPr>
          <a:xfrm>
            <a:off x="6932612" y="4480985"/>
            <a:ext cx="1097280" cy="30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Сравнение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Объект с подписью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‹№›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ykhailo-haidei-3033407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8" r="219"/>
          <a:stretch/>
        </p:blipFill>
        <p:spPr>
          <a:xfrm>
            <a:off x="2825" y="5200"/>
            <a:ext cx="5436000" cy="68529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BFCFEC"/>
              </a:gs>
              <a:gs pos="100000">
                <a:srgbClr val="BFCFEC"/>
              </a:gs>
            </a:gsLst>
            <a:lin ang="5400012" scaled="0"/>
          </a:gradFill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" y="20470"/>
            <a:ext cx="5431912" cy="68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6593709" y="6094941"/>
            <a:ext cx="1527300" cy="2580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000" b="1" i="0" u="none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5438825" y="0"/>
            <a:ext cx="42900" cy="68580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323528" y="3175385"/>
            <a:ext cx="4752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8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Лекція </a:t>
            </a:r>
            <a:r>
              <a:rPr lang="en-US" sz="28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7-8</a:t>
            </a:r>
            <a:endParaRPr sz="10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471" y="1924981"/>
            <a:ext cx="22764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6143625" y="3000800"/>
            <a:ext cx="24765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IT Education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oboto"/>
                <a:ea typeface="Roboto"/>
                <a:cs typeface="Roboto"/>
                <a:sym typeface="Roboto"/>
              </a:rPr>
              <a:t>Academy</a:t>
            </a: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5436096" y="0"/>
            <a:ext cx="370790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436100" y="4583900"/>
            <a:ext cx="45600" cy="2274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417609" y="1590916"/>
            <a:ext cx="42795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 b="1" dirty="0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Михайло </a:t>
            </a:r>
            <a:r>
              <a:rPr lang="uk-UA" sz="3000" b="1" dirty="0" err="1" smtClean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Гайдей</a:t>
            </a:r>
            <a:endParaRPr sz="3000" b="1" i="0" u="none" strike="noStrike" cap="none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5940152" y="4513312"/>
            <a:ext cx="2991900" cy="17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КОНТАКТ</a:t>
            </a:r>
            <a:r>
              <a:rPr lang="uk-UA" sz="17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НІ</a:t>
            </a:r>
            <a:r>
              <a:rPr lang="en-US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 ДАН</a:t>
            </a:r>
            <a:r>
              <a:rPr lang="uk-UA" sz="17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sz="17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</a:t>
            </a: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www.linkedin.com/in/mykhailo-haidei-30334076/</a:t>
            </a:r>
            <a:endParaRPr lang="uk-UA" sz="1500" dirty="0" smtClean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320"/>
              </a:spcBef>
            </a:pPr>
            <a:r>
              <a:rPr lang="en-US" sz="1500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mykhailo.haidei@gmail.com</a:t>
            </a:r>
            <a:endParaRPr sz="1500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969374" y="527690"/>
            <a:ext cx="2724900" cy="307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Arial"/>
              <a:buNone/>
            </a:pPr>
            <a:r>
              <a:rPr lang="en-US" sz="1800" i="0" u="none" strike="noStrike" cap="none" dirty="0" err="1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инструктора</a:t>
            </a:r>
            <a:endParaRPr sz="1800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5436100" y="-600"/>
            <a:ext cx="45600" cy="4584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ED37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714750" y="360550"/>
            <a:ext cx="133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299613"/>
            <a:ext cx="1741800" cy="5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143100" y="2717216"/>
            <a:ext cx="4197000" cy="27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424C5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 b="0" i="0" u="none" strike="noStrike" cap="none" dirty="0">
              <a:solidFill>
                <a:srgbClr val="424C5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◆"/>
            </a:pPr>
            <a:r>
              <a:rPr lang="uk-UA" sz="1800" dirty="0" smtClean="0">
                <a:latin typeface="Roboto"/>
                <a:ea typeface="Roboto"/>
                <a:cs typeface="Roboto"/>
                <a:sym typeface="Roboto"/>
              </a:rPr>
              <a:t>Інструктор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lang="en-US" sz="1800" b="1" i="0" u="none" strike="noStrike" cap="none" dirty="0">
                <a:latin typeface="Roboto"/>
                <a:ea typeface="Roboto"/>
                <a:cs typeface="Roboto"/>
                <a:sym typeface="Roboto"/>
              </a:rPr>
              <a:t>Education Academy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>
              <a:lnSpc>
                <a:spcPct val="115000"/>
              </a:lnSpc>
              <a:spcBef>
                <a:spcPts val="360"/>
              </a:spcBef>
              <a:buSzPts val="1200"/>
              <a:buFont typeface="Noto Sans Symbols"/>
              <a:buChar char="◆"/>
            </a:pPr>
            <a:r>
              <a:rPr lang="en-US" sz="1800" dirty="0" err="1"/>
              <a:t>.Net</a:t>
            </a:r>
            <a:r>
              <a:rPr lang="en-US" sz="1800" dirty="0"/>
              <a:t> Software </a:t>
            </a:r>
            <a:r>
              <a:rPr lang="en-US" sz="1800" dirty="0" smtClean="0"/>
              <a:t>developer at </a:t>
            </a:r>
            <a:r>
              <a:rPr lang="en-US" sz="1800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smtClean="0">
                <a:latin typeface="Roboto"/>
                <a:ea typeface="Roboto"/>
                <a:cs typeface="Roboto"/>
                <a:sym typeface="Roboto"/>
              </a:rPr>
              <a:t>3Shape</a:t>
            </a:r>
            <a:endParaRPr sz="1600" i="0" u="none" strike="noStrike" cap="none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74" y="527690"/>
            <a:ext cx="2419472" cy="30754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-UA" sz="3300" b="1" i="0" u="none" strike="noStrike" cap="none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Теми сьогоднішньої лекції</a:t>
            </a:r>
            <a:endParaRPr sz="3300" b="1" i="0" u="none" strike="noStrike" cap="none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Підключення бази даних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Анонімні та динамічні типи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Linq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Linq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Рефлексія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Підключення </a:t>
            </a:r>
            <a:r>
              <a:rPr lang="uk-UA" sz="3300" b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до бази даних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55858" y="2261264"/>
            <a:ext cx="8110469" cy="438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en-US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EntityFramework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uk-UA" sz="3000" dirty="0" err="1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фреймворк</a:t>
            </a: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 для абстрактної роботи із базами даних, бере на себе відповідальність за нюанси роботи із базою та надає можливість користуватися високим рівнем абстракції для роботи із даними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65557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en-US" sz="3300" b="1" dirty="0" err="1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Linq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Система технологій, що надають можливість інтеграції запитів до даних безпосередньо в мову </a:t>
            </a:r>
            <a:r>
              <a:rPr lang="en-US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c#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3328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53699" y="1139304"/>
            <a:ext cx="7684831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/>
            <a:r>
              <a:rPr lang="uk-UA" sz="3300" b="1" dirty="0" smtClean="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Рефлексія</a:t>
            </a:r>
            <a:endParaRPr lang="en-US" sz="3300" b="1" dirty="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65706" y="2064133"/>
            <a:ext cx="8163139" cy="467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  <a:buClr>
                <a:srgbClr val="F60046"/>
              </a:buClr>
              <a:buSzPts val="2000"/>
            </a:pPr>
            <a:r>
              <a:rPr lang="uk-UA" sz="3000" dirty="0" smtClean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Інструмент для роботи із метаданими бібліотек та типів в режимі виконання програми. Надає гнучкий та потужний інструмент (до якого потрібно звертатися як до останньої інстанції) для робити зі збірками та типами.</a:t>
            </a:r>
            <a:endParaRPr lang="en-US" sz="3000" dirty="0" smtClean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5316" y="408237"/>
            <a:ext cx="1856100" cy="290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0" strike="noStrike" cap="none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www.itea.ua</a:t>
            </a:r>
            <a:endParaRPr sz="1500" b="1" i="0" strike="noStrike" cap="none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00" y="302000"/>
            <a:ext cx="1741800" cy="5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5120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141</Words>
  <Application>Microsoft Office PowerPoint</Application>
  <PresentationFormat>Екран (4:3)</PresentationFormat>
  <Paragraphs>36</Paragraphs>
  <Slides>6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Arial</vt:lpstr>
      <vt:lpstr>Calibri</vt:lpstr>
      <vt:lpstr>Roboto</vt:lpstr>
      <vt:lpstr>Noto Sans Symbols</vt:lpstr>
      <vt:lpstr>Тема Office</vt:lpstr>
      <vt:lpstr>Презентація PowerPoint</vt:lpstr>
      <vt:lpstr>Презентація PowerPoint</vt:lpstr>
      <vt:lpstr>Теми сьогоднішньої лекції</vt:lpstr>
      <vt:lpstr>Підключення до бази даних</vt:lpstr>
      <vt:lpstr>Linq</vt:lpstr>
      <vt:lpstr>Рефлексія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Mykhailo Haidei</dc:creator>
  <cp:lastModifiedBy>Mykhailo Haidei</cp:lastModifiedBy>
  <cp:revision>43</cp:revision>
  <dcterms:modified xsi:type="dcterms:W3CDTF">2019-06-09T17:35:11Z</dcterms:modified>
</cp:coreProperties>
</file>